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t Butkow" initials="BB" lastIdx="1" clrIdx="0">
    <p:extLst>
      <p:ext uri="{19B8F6BF-5375-455C-9EA6-DF929625EA0E}">
        <p15:presenceInfo xmlns:p15="http://schemas.microsoft.com/office/powerpoint/2012/main" userId="S::butkowb@sabje.co.za::83003141-600d-486d-a004-45fa0dd824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7"/>
    <p:restoredTop sz="96327"/>
  </p:normalViewPr>
  <p:slideViewPr>
    <p:cSldViewPr snapToGrid="0" snapToObjects="1">
      <p:cViewPr varScale="1">
        <p:scale>
          <a:sx n="163" d="100"/>
          <a:sy n="163" d="100"/>
        </p:scale>
        <p:origin x="20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0E839-1579-F044-9570-D7F2B98C5812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80793-F1E1-C949-911C-584AED808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24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6634C-0D6C-7B45-A335-ABCCA3508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609" y="2435086"/>
            <a:ext cx="10446026" cy="1332561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>Geometric line sweep</a:t>
            </a:r>
          </a:p>
        </p:txBody>
      </p:sp>
    </p:spTree>
    <p:extLst>
      <p:ext uri="{BB962C8B-B14F-4D97-AF65-F5344CB8AC3E}">
        <p14:creationId xmlns:p14="http://schemas.microsoft.com/office/powerpoint/2010/main" val="1784045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CD1D87-A300-6E44-B9C3-C74793F5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3699932"/>
            <a:ext cx="5054598" cy="1767646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CODE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596A2A-5D41-7D49-ACDD-C6ECD2388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6" y="0"/>
            <a:ext cx="5292430" cy="36999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664A26-FC63-AF47-8CBE-E6F82F736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030" y="-1"/>
            <a:ext cx="4797810" cy="36999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72BD3E-2596-6144-A4EB-2A4ABB8E6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600" y="4130877"/>
            <a:ext cx="6756400" cy="2463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46E606-C79B-0544-ABA4-D64250A74065}"/>
              </a:ext>
            </a:extLst>
          </p:cNvPr>
          <p:cNvSpPr txBox="1"/>
          <p:nvPr/>
        </p:nvSpPr>
        <p:spPr>
          <a:xfrm>
            <a:off x="414867" y="3293533"/>
            <a:ext cx="529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VERTICAL SWEEP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9B594B-125F-FC4B-B257-1052709AA0AB}"/>
              </a:ext>
            </a:extLst>
          </p:cNvPr>
          <p:cNvSpPr txBox="1"/>
          <p:nvPr/>
        </p:nvSpPr>
        <p:spPr>
          <a:xfrm>
            <a:off x="6283029" y="3330600"/>
            <a:ext cx="479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HORIZONTAL SWEEP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A69E9-9CA0-0046-B6A3-1548330E2F99}"/>
              </a:ext>
            </a:extLst>
          </p:cNvPr>
          <p:cNvSpPr txBox="1"/>
          <p:nvPr/>
        </p:nvSpPr>
        <p:spPr>
          <a:xfrm>
            <a:off x="5054600" y="6301027"/>
            <a:ext cx="675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RUNNING THROUGH POSSIBLE SQUARES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31BF6C-BE91-B44B-A218-0152B65CB109}"/>
              </a:ext>
            </a:extLst>
          </p:cNvPr>
          <p:cNvSpPr txBox="1"/>
          <p:nvPr/>
        </p:nvSpPr>
        <p:spPr>
          <a:xfrm>
            <a:off x="134224" y="5430510"/>
            <a:ext cx="4920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While this code does work for the </a:t>
            </a:r>
            <a:r>
              <a:rPr lang="en-GB" dirty="0" err="1"/>
              <a:t>codeforce</a:t>
            </a:r>
            <a:r>
              <a:rPr lang="en-GB" dirty="0"/>
              <a:t> problem, it can be easily optimised by exiting the outer for-loop once two rectangles have been removed</a:t>
            </a:r>
          </a:p>
        </p:txBody>
      </p:sp>
    </p:spTree>
    <p:extLst>
      <p:ext uri="{BB962C8B-B14F-4D97-AF65-F5344CB8AC3E}">
        <p14:creationId xmlns:p14="http://schemas.microsoft.com/office/powerpoint/2010/main" val="2222781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68C3-BC8A-AC44-AD39-3B338D44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5284304" cy="1293028"/>
          </a:xfrm>
        </p:spPr>
        <p:txBody>
          <a:bodyPr/>
          <a:lstStyle/>
          <a:p>
            <a:pPr algn="ctr"/>
            <a:r>
              <a:rPr lang="en-GB" dirty="0"/>
              <a:t>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B031C-BD21-A64A-A6E0-4679D5D65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move an imaginary line over a set of points</a:t>
            </a:r>
          </a:p>
          <a:p>
            <a:r>
              <a:rPr lang="en-GB" dirty="0"/>
              <a:t>We stop at every point to do geometric operations</a:t>
            </a:r>
          </a:p>
          <a:p>
            <a:r>
              <a:rPr lang="en-GB" dirty="0"/>
              <a:t>Once the line has ‘swept’ over every point, the program is done (In some situations, sweeping more than once is required)</a:t>
            </a:r>
          </a:p>
          <a:p>
            <a:r>
              <a:rPr lang="en-GB" dirty="0"/>
              <a:t>This can be used to find:</a:t>
            </a:r>
          </a:p>
          <a:p>
            <a:pPr lvl="1"/>
            <a:r>
              <a:rPr lang="en-GB" dirty="0"/>
              <a:t>The minimum distance between any 2 points on a plane</a:t>
            </a:r>
          </a:p>
          <a:p>
            <a:pPr lvl="1"/>
            <a:r>
              <a:rPr lang="en-GB" dirty="0"/>
              <a:t>The point where a certain amount of rectangles overlap on a plane</a:t>
            </a:r>
          </a:p>
          <a:p>
            <a:pPr lvl="1"/>
            <a:r>
              <a:rPr lang="en-GB" dirty="0"/>
              <a:t>The total area covered by the union of some rectangles on a plane (not shown in this presentation)</a:t>
            </a:r>
          </a:p>
          <a:p>
            <a:pPr lvl="1"/>
            <a:r>
              <a:rPr lang="en-GB" dirty="0"/>
              <a:t>All intersections of line segments on a plane (not shown in this presentation)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69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9BA1BA-FC9C-A040-801E-312A6FBBAAFA}"/>
              </a:ext>
            </a:extLst>
          </p:cNvPr>
          <p:cNvSpPr/>
          <p:nvPr/>
        </p:nvSpPr>
        <p:spPr>
          <a:xfrm>
            <a:off x="3663283" y="3244334"/>
            <a:ext cx="4865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</a:rPr>
              <a:t>finding closest pair of points in O(n log n) time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CD1D87-A300-6E44-B9C3-C74793F5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4373"/>
            <a:ext cx="12191999" cy="1293028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How does finding the minimum distance work?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6BE7CC-A3D0-174C-A23A-487FC4105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900945"/>
            <a:ext cx="10820400" cy="4625690"/>
          </a:xfrm>
        </p:spPr>
        <p:txBody>
          <a:bodyPr>
            <a:normAutofit/>
          </a:bodyPr>
          <a:lstStyle/>
          <a:p>
            <a:r>
              <a:rPr lang="en-GB" dirty="0"/>
              <a:t>Sort all of the points by their x value</a:t>
            </a:r>
          </a:p>
          <a:p>
            <a:r>
              <a:rPr lang="en-GB" dirty="0"/>
              <a:t>Store the current smallest distance between points (h,  h = INF originally)</a:t>
            </a:r>
          </a:p>
          <a:p>
            <a:r>
              <a:rPr lang="en-GB" dirty="0"/>
              <a:t>Store a list of all elements whose x coordinate is within h of the current x coordinate (and then order the elements in this list by their y coordinate) </a:t>
            </a:r>
          </a:p>
          <a:p>
            <a:r>
              <a:rPr lang="en-GB" dirty="0"/>
              <a:t>When we move to a new element, remove all elements whose x value is now greater than h from the current point. </a:t>
            </a:r>
          </a:p>
          <a:p>
            <a:r>
              <a:rPr lang="en-GB" dirty="0"/>
              <a:t>Run through all elements in that list whose y value is within h of the current y coordinate</a:t>
            </a:r>
          </a:p>
          <a:p>
            <a:r>
              <a:rPr lang="en-GB" dirty="0"/>
              <a:t>If the distance between the current point and that point is less than h, update h</a:t>
            </a:r>
          </a:p>
          <a:p>
            <a:r>
              <a:rPr lang="en-GB" dirty="0"/>
              <a:t>The solution can be brute forced in O(n</a:t>
            </a:r>
            <a:r>
              <a:rPr lang="en-GB" baseline="30000" dirty="0"/>
              <a:t>2</a:t>
            </a:r>
            <a:r>
              <a:rPr lang="en-GB" dirty="0"/>
              <a:t>) by comparing every point, but the line sweep works in O(</a:t>
            </a:r>
            <a:r>
              <a:rPr lang="en-GB" dirty="0" err="1"/>
              <a:t>nlogn</a:t>
            </a:r>
            <a:r>
              <a:rPr lang="en-GB" dirty="0"/>
              <a:t>), making it much more efficient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138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9468E-8045-AA46-9000-11E984B1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9333"/>
            <a:ext cx="10820400" cy="1293028"/>
          </a:xfrm>
        </p:spPr>
        <p:txBody>
          <a:bodyPr/>
          <a:lstStyle/>
          <a:p>
            <a:pPr algn="ctr"/>
            <a:r>
              <a:rPr lang="en-GB" dirty="0"/>
              <a:t>setup Code: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857AB4-09E9-A24C-AC5A-394AC70E6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0"/>
            <a:ext cx="94869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28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9468E-8045-AA46-9000-11E984B1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9333"/>
            <a:ext cx="10820400" cy="1293028"/>
          </a:xfrm>
        </p:spPr>
        <p:txBody>
          <a:bodyPr/>
          <a:lstStyle/>
          <a:p>
            <a:pPr algn="ctr"/>
            <a:r>
              <a:rPr lang="en-GB" dirty="0"/>
              <a:t>Solving Code: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E168C9-9A10-3C44-84CA-2B5717D60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357"/>
            <a:ext cx="12192000" cy="416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6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9BA1BA-FC9C-A040-801E-312A6FBBAAFA}"/>
              </a:ext>
            </a:extLst>
          </p:cNvPr>
          <p:cNvSpPr/>
          <p:nvPr/>
        </p:nvSpPr>
        <p:spPr>
          <a:xfrm>
            <a:off x="3663283" y="3244334"/>
            <a:ext cx="4865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</a:rPr>
              <a:t>finding closest pair of points in O(n log n) time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CD1D87-A300-6E44-B9C3-C74793F5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4373"/>
            <a:ext cx="12191999" cy="1293028"/>
          </a:xfrm>
        </p:spPr>
        <p:txBody>
          <a:bodyPr>
            <a:normAutofit/>
          </a:bodyPr>
          <a:lstStyle/>
          <a:p>
            <a:pPr algn="ctr"/>
            <a:r>
              <a:rPr lang="en-GB" sz="3600" dirty="0" err="1"/>
              <a:t>Codeforce</a:t>
            </a:r>
            <a:r>
              <a:rPr lang="en-GB" sz="3600" dirty="0"/>
              <a:t> 1028c - rectangles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6BE7CC-A3D0-174C-A23A-487FC4105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/>
          </a:bodyPr>
          <a:lstStyle/>
          <a:p>
            <a:r>
              <a:rPr lang="en-GB" dirty="0"/>
              <a:t>Given: the bottom left and top right coordinate of n rectangles on a plane</a:t>
            </a:r>
          </a:p>
          <a:p>
            <a:r>
              <a:rPr lang="en-GB" dirty="0"/>
              <a:t>Find a point that is on the boundary of or is inside n-1 or n rectangles (there can be more than one answer)</a:t>
            </a:r>
          </a:p>
          <a:p>
            <a:r>
              <a:rPr lang="en-GB" dirty="0"/>
              <a:t>Brute force is too slow</a:t>
            </a:r>
          </a:p>
        </p:txBody>
      </p:sp>
    </p:spTree>
    <p:extLst>
      <p:ext uri="{BB962C8B-B14F-4D97-AF65-F5344CB8AC3E}">
        <p14:creationId xmlns:p14="http://schemas.microsoft.com/office/powerpoint/2010/main" val="1898659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9BA1BA-FC9C-A040-801E-312A6FBBAAFA}"/>
              </a:ext>
            </a:extLst>
          </p:cNvPr>
          <p:cNvSpPr/>
          <p:nvPr/>
        </p:nvSpPr>
        <p:spPr>
          <a:xfrm>
            <a:off x="3663283" y="3244334"/>
            <a:ext cx="4865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</a:rPr>
              <a:t>finding closest pair of points in O(n log n) time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CD1D87-A300-6E44-B9C3-C74793F5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0560"/>
            <a:ext cx="12191999" cy="1293028"/>
          </a:xfrm>
        </p:spPr>
        <p:txBody>
          <a:bodyPr>
            <a:normAutofit/>
          </a:bodyPr>
          <a:lstStyle/>
          <a:p>
            <a:pPr algn="ctr"/>
            <a:r>
              <a:rPr lang="en-GB" sz="3600" dirty="0" err="1"/>
              <a:t>Codeforce</a:t>
            </a:r>
            <a:r>
              <a:rPr lang="en-GB" sz="3600" dirty="0"/>
              <a:t> 1028c - rectangles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6BE7CC-A3D0-174C-A23A-487FC4105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34160"/>
            <a:ext cx="10820400" cy="53238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					</a:t>
            </a:r>
            <a:r>
              <a:rPr lang="en-GB" sz="2800" u="sng" dirty="0"/>
              <a:t>SOLUTION</a:t>
            </a:r>
            <a:endParaRPr lang="en-GB" u="sng" dirty="0"/>
          </a:p>
          <a:p>
            <a:r>
              <a:rPr lang="en-GB" dirty="0"/>
              <a:t>Run a vertical line through the starting point of every rectangle, store the x value of the ending point of every new rectangle *</a:t>
            </a:r>
          </a:p>
          <a:p>
            <a:r>
              <a:rPr lang="en-GB" dirty="0"/>
              <a:t>When we move to a new rectangle, remove all rectangles that are now too far away (using their endpoint)</a:t>
            </a:r>
          </a:p>
          <a:p>
            <a:r>
              <a:rPr lang="en-GB" dirty="0"/>
              <a:t>If the line is covering n-1 or n rectangles, store that x</a:t>
            </a:r>
          </a:p>
          <a:p>
            <a:r>
              <a:rPr lang="en-GB" dirty="0"/>
              <a:t>Repeat with a horizontal line to find the y values</a:t>
            </a:r>
          </a:p>
          <a:p>
            <a:r>
              <a:rPr lang="en-GB" dirty="0"/>
              <a:t>Go through every combination of those x and y values to see if any work (this is not optimal, but there will be at most 2 of each, so it doesn’t matter here)</a:t>
            </a:r>
          </a:p>
          <a:p>
            <a:r>
              <a:rPr lang="en-GB" dirty="0"/>
              <a:t>Another solution is to do a horizontal line sweep every time the vertical line is covering n-1 or n rectangles, but only line sweep through the rectangles that are being covered by the vertical lines</a:t>
            </a:r>
            <a:r>
              <a:rPr lang="en-GB"/>
              <a:t>.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* As multiple rectangles can have the same x value at the end point, a multiset must be used over a set, unlike in the previous example</a:t>
            </a:r>
          </a:p>
        </p:txBody>
      </p:sp>
    </p:spTree>
    <p:extLst>
      <p:ext uri="{BB962C8B-B14F-4D97-AF65-F5344CB8AC3E}">
        <p14:creationId xmlns:p14="http://schemas.microsoft.com/office/powerpoint/2010/main" val="1502525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CD1D87-A300-6E44-B9C3-C74793F5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0560"/>
            <a:ext cx="12191999" cy="1293028"/>
          </a:xfrm>
        </p:spPr>
        <p:txBody>
          <a:bodyPr>
            <a:normAutofit/>
          </a:bodyPr>
          <a:lstStyle/>
          <a:p>
            <a:pPr algn="ctr"/>
            <a:r>
              <a:rPr lang="en-GB" sz="3600" dirty="0" err="1"/>
              <a:t>Codeforce</a:t>
            </a:r>
            <a:r>
              <a:rPr lang="en-GB" sz="3600" dirty="0"/>
              <a:t> 1028c - rectangles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9A8479-8572-5441-B54A-F1EADB448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538" y="2081302"/>
            <a:ext cx="3161995" cy="23187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F15C53-72B4-3F49-9C44-D1A0BCB19E7A}"/>
              </a:ext>
            </a:extLst>
          </p:cNvPr>
          <p:cNvSpPr txBox="1"/>
          <p:nvPr/>
        </p:nvSpPr>
        <p:spPr>
          <a:xfrm>
            <a:off x="5810865" y="2408903"/>
            <a:ext cx="4975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Eg</a:t>
            </a:r>
            <a:r>
              <a:rPr lang="en-GB" dirty="0"/>
              <a:t>: </a:t>
            </a:r>
          </a:p>
          <a:p>
            <a:r>
              <a:rPr lang="en-GB" dirty="0"/>
              <a:t>The vertical line only finds x = 1</a:t>
            </a:r>
          </a:p>
          <a:p>
            <a:r>
              <a:rPr lang="en-GB" dirty="0"/>
              <a:t>The horizontal line finds y = 0 and 1</a:t>
            </a:r>
          </a:p>
          <a:p>
            <a:endParaRPr lang="en-GB" dirty="0"/>
          </a:p>
          <a:p>
            <a:r>
              <a:rPr lang="en-GB" dirty="0"/>
              <a:t>Test (1,0) and (1,1) to find that (1,1) works</a:t>
            </a:r>
          </a:p>
        </p:txBody>
      </p:sp>
    </p:spTree>
    <p:extLst>
      <p:ext uri="{BB962C8B-B14F-4D97-AF65-F5344CB8AC3E}">
        <p14:creationId xmlns:p14="http://schemas.microsoft.com/office/powerpoint/2010/main" val="79789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CD1D87-A300-6E44-B9C3-C74793F5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112849"/>
            <a:ext cx="12191999" cy="897128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CODE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F42B45-48AC-684F-B71E-7D377DC57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368800" cy="40283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83066D-F0F0-0F47-89A6-DCFD9FBC7BD0}"/>
              </a:ext>
            </a:extLst>
          </p:cNvPr>
          <p:cNvSpPr txBox="1"/>
          <p:nvPr/>
        </p:nvSpPr>
        <p:spPr>
          <a:xfrm>
            <a:off x="1" y="67908"/>
            <a:ext cx="436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SETUP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129264-716F-A042-AF46-05E490B2A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377" y="3372095"/>
            <a:ext cx="5319690" cy="34739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3E8072-73AC-6C41-B535-AAB2C50FE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267" y="0"/>
            <a:ext cx="4639733" cy="40199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6ED627-D482-204F-985D-495EF800E0D3}"/>
              </a:ext>
            </a:extLst>
          </p:cNvPr>
          <p:cNvSpPr txBox="1"/>
          <p:nvPr/>
        </p:nvSpPr>
        <p:spPr>
          <a:xfrm>
            <a:off x="7552267" y="16933"/>
            <a:ext cx="4639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473FB3-CF07-BF4F-8A1D-9BF2A04DB75B}"/>
              </a:ext>
            </a:extLst>
          </p:cNvPr>
          <p:cNvSpPr txBox="1"/>
          <p:nvPr/>
        </p:nvSpPr>
        <p:spPr>
          <a:xfrm>
            <a:off x="3183470" y="2938160"/>
            <a:ext cx="530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SOLVING METHOD SETUP</a:t>
            </a:r>
          </a:p>
        </p:txBody>
      </p:sp>
    </p:spTree>
    <p:extLst>
      <p:ext uri="{BB962C8B-B14F-4D97-AF65-F5344CB8AC3E}">
        <p14:creationId xmlns:p14="http://schemas.microsoft.com/office/powerpoint/2010/main" val="72224026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4994</TotalTime>
  <Words>627</Words>
  <Application>Microsoft Macintosh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Vapor Trail</vt:lpstr>
      <vt:lpstr>Geometric line sweep</vt:lpstr>
      <vt:lpstr>What is it?</vt:lpstr>
      <vt:lpstr>How does finding the minimum distance work?</vt:lpstr>
      <vt:lpstr>setup Code:</vt:lpstr>
      <vt:lpstr>Solving Code:</vt:lpstr>
      <vt:lpstr>Codeforce 1028c - rectangles</vt:lpstr>
      <vt:lpstr>Codeforce 1028c - rectangles</vt:lpstr>
      <vt:lpstr>Codeforce 1028c - rectangles</vt:lpstr>
      <vt:lpstr>CODE</vt:lpstr>
      <vt:lpstr>CODE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SORTING</dc:title>
  <dc:creator>Brent Butkow</dc:creator>
  <cp:lastModifiedBy>Brent Butkow</cp:lastModifiedBy>
  <cp:revision>129</cp:revision>
  <dcterms:created xsi:type="dcterms:W3CDTF">2020-12-08T11:14:44Z</dcterms:created>
  <dcterms:modified xsi:type="dcterms:W3CDTF">2021-02-11T19:30:35Z</dcterms:modified>
</cp:coreProperties>
</file>